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421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RoJG/NJdOJC5chLmT4R0A==" hashData="6SYVDvSmkeqSw+i7u9u1p1ezAyg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00B6FA"/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1" autoAdjust="0"/>
    <p:restoredTop sz="76097"/>
  </p:normalViewPr>
  <p:slideViewPr>
    <p:cSldViewPr>
      <p:cViewPr>
        <p:scale>
          <a:sx n="90" d="100"/>
          <a:sy n="90" d="100"/>
        </p:scale>
        <p:origin x="-80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1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2" descr="http://ioneelev8.files.wordpress.com/2011/02/integri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11886"/>
            <a:ext cx="5715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10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0" name="Picture 2" descr="https://62e528761d0685343e1c-f3d1b99a743ffa4142d9d7f1978d9686.ssl.cf2.rackcdn.com/files/14538/article/width668/j28dtdbf-1345615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27" y="2211886"/>
            <a:ext cx="6369745" cy="38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11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1" name="Picture 2" descr="http://etfovoice.ca/wp-content/uploads/2014/01/Nutrition-for-school-learning-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55" y="2156788"/>
            <a:ext cx="6191890" cy="40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2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0" name="Picture 2" descr="Salute pic 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3014" b="20893"/>
          <a:stretch/>
        </p:blipFill>
        <p:spPr>
          <a:xfrm>
            <a:off x="1523238" y="2141548"/>
            <a:ext cx="6097524" cy="410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2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3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2" descr="https://spring12-ccol-02.wikispaces.com/file/view/Diversity_Matters_photo_without_wording_.jpg/316542546/415x214/Diversity_Matters_photo_without_wordin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66" y="2488101"/>
            <a:ext cx="679746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4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4" descr="http://www.pxleyes.com/images/contests/communication-means-2/fullsize/First-communication-4fcd0126d49ea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17754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5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4" descr="http://www.tezzaron.com/media/teamwork-11082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4" y="2178927"/>
            <a:ext cx="699399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6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2" descr="http://falkvinge.net/files/2011/01/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8" y="2302067"/>
            <a:ext cx="704426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7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0" name="Picture 2" descr="http://www.kaizen-news.com/wp-content/uploads/2013/11/What-is-Account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6" y="2250414"/>
            <a:ext cx="6099707" cy="40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8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2" descr="https://spreadluv.files.wordpress.com/2012/11/shake-hands-jp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52389"/>
            <a:ext cx="757547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3.1.2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9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2" descr="http://drkenhudson.com/wordpress/wp-content/uploads/creati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33" y="2421786"/>
            <a:ext cx="5862733" cy="389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13029</TotalTime>
  <Words>121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203</cp:revision>
  <dcterms:created xsi:type="dcterms:W3CDTF">2015-12-09T18:20:24Z</dcterms:created>
  <dcterms:modified xsi:type="dcterms:W3CDTF">2017-05-08T18:34:11Z</dcterms:modified>
</cp:coreProperties>
</file>